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5" d="100"/>
          <a:sy n="105" d="100"/>
        </p:scale>
        <p:origin x="1781"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7948</TotalTime>
  <Words>707</Words>
  <Application>Microsoft Office PowerPoint</Application>
  <PresentationFormat>Widescreen</PresentationFormat>
  <Paragraphs>95</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541</cp:revision>
  <dcterms:created xsi:type="dcterms:W3CDTF">2024-06-22T09:42:13Z</dcterms:created>
  <dcterms:modified xsi:type="dcterms:W3CDTF">2025-03-04T22:53:58Z</dcterms:modified>
</cp:coreProperties>
</file>